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3" r:id="rId3"/>
    <p:sldId id="258" r:id="rId4"/>
    <p:sldId id="260" r:id="rId5"/>
    <p:sldId id="262" r:id="rId6"/>
    <p:sldId id="261" r:id="rId7"/>
    <p:sldId id="257" r:id="rId8"/>
    <p:sldId id="259" r:id="rId9"/>
    <p:sldId id="265" r:id="rId10"/>
    <p:sldId id="266" r:id="rId11"/>
    <p:sldId id="25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104A2-F4B1-19D2-E1E8-E07067AF99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1A0F71DE-0F1A-AFC9-3544-B28BB0F608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27565F6-34DB-48C5-0852-29DE8160E455}"/>
              </a:ext>
            </a:extLst>
          </p:cNvPr>
          <p:cNvSpPr>
            <a:spLocks noGrp="1"/>
          </p:cNvSpPr>
          <p:nvPr>
            <p:ph type="dt" sz="half" idx="10"/>
          </p:nvPr>
        </p:nvSpPr>
        <p:spPr/>
        <p:txBody>
          <a:bodyPr/>
          <a:lstStyle/>
          <a:p>
            <a:fld id="{AB3F2762-2837-459C-99DF-1DAE416E8DD9}" type="datetimeFigureOut">
              <a:rPr lang="en-PH" smtClean="0"/>
              <a:t>18/03/2023</a:t>
            </a:fld>
            <a:endParaRPr lang="en-PH"/>
          </a:p>
        </p:txBody>
      </p:sp>
      <p:sp>
        <p:nvSpPr>
          <p:cNvPr id="5" name="Footer Placeholder 4">
            <a:extLst>
              <a:ext uri="{FF2B5EF4-FFF2-40B4-BE49-F238E27FC236}">
                <a16:creationId xmlns:a16="http://schemas.microsoft.com/office/drawing/2014/main" id="{801140C0-C98E-BEF0-8FBB-1AC40754447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380253A-4705-B007-0987-8687DBC097DD}"/>
              </a:ext>
            </a:extLst>
          </p:cNvPr>
          <p:cNvSpPr>
            <a:spLocks noGrp="1"/>
          </p:cNvSpPr>
          <p:nvPr>
            <p:ph type="sldNum" sz="quarter" idx="12"/>
          </p:nvPr>
        </p:nvSpPr>
        <p:spPr/>
        <p:txBody>
          <a:bodyPr/>
          <a:lstStyle/>
          <a:p>
            <a:fld id="{2FB00883-87FC-4FED-AD2C-AD3122621AD4}" type="slidenum">
              <a:rPr lang="en-PH" smtClean="0"/>
              <a:t>‹#›</a:t>
            </a:fld>
            <a:endParaRPr lang="en-PH"/>
          </a:p>
        </p:txBody>
      </p:sp>
    </p:spTree>
    <p:extLst>
      <p:ext uri="{BB962C8B-B14F-4D97-AF65-F5344CB8AC3E}">
        <p14:creationId xmlns:p14="http://schemas.microsoft.com/office/powerpoint/2010/main" val="386860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6488-C60D-9506-C341-4467BAFB8044}"/>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B64DF64-454E-C16E-1D03-456DF972ED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03087A4-DBFC-4AB0-7954-15548D198FE2}"/>
              </a:ext>
            </a:extLst>
          </p:cNvPr>
          <p:cNvSpPr>
            <a:spLocks noGrp="1"/>
          </p:cNvSpPr>
          <p:nvPr>
            <p:ph type="dt" sz="half" idx="10"/>
          </p:nvPr>
        </p:nvSpPr>
        <p:spPr/>
        <p:txBody>
          <a:bodyPr/>
          <a:lstStyle/>
          <a:p>
            <a:fld id="{AB3F2762-2837-459C-99DF-1DAE416E8DD9}" type="datetimeFigureOut">
              <a:rPr lang="en-PH" smtClean="0"/>
              <a:t>18/03/2023</a:t>
            </a:fld>
            <a:endParaRPr lang="en-PH"/>
          </a:p>
        </p:txBody>
      </p:sp>
      <p:sp>
        <p:nvSpPr>
          <p:cNvPr id="5" name="Footer Placeholder 4">
            <a:extLst>
              <a:ext uri="{FF2B5EF4-FFF2-40B4-BE49-F238E27FC236}">
                <a16:creationId xmlns:a16="http://schemas.microsoft.com/office/drawing/2014/main" id="{E26A2A57-1E41-2FE2-3F5A-A1EFD5C4609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D82D047-A35C-661B-000D-C7764426C524}"/>
              </a:ext>
            </a:extLst>
          </p:cNvPr>
          <p:cNvSpPr>
            <a:spLocks noGrp="1"/>
          </p:cNvSpPr>
          <p:nvPr>
            <p:ph type="sldNum" sz="quarter" idx="12"/>
          </p:nvPr>
        </p:nvSpPr>
        <p:spPr/>
        <p:txBody>
          <a:bodyPr/>
          <a:lstStyle/>
          <a:p>
            <a:fld id="{2FB00883-87FC-4FED-AD2C-AD3122621AD4}" type="slidenum">
              <a:rPr lang="en-PH" smtClean="0"/>
              <a:t>‹#›</a:t>
            </a:fld>
            <a:endParaRPr lang="en-PH"/>
          </a:p>
        </p:txBody>
      </p:sp>
    </p:spTree>
    <p:extLst>
      <p:ext uri="{BB962C8B-B14F-4D97-AF65-F5344CB8AC3E}">
        <p14:creationId xmlns:p14="http://schemas.microsoft.com/office/powerpoint/2010/main" val="2178105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C3455-9C53-CF41-833E-51BEA420F1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A0DE6973-4419-4F4F-9916-7C32229D33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B997C23-568E-FB91-1D91-CB932CE424CA}"/>
              </a:ext>
            </a:extLst>
          </p:cNvPr>
          <p:cNvSpPr>
            <a:spLocks noGrp="1"/>
          </p:cNvSpPr>
          <p:nvPr>
            <p:ph type="dt" sz="half" idx="10"/>
          </p:nvPr>
        </p:nvSpPr>
        <p:spPr/>
        <p:txBody>
          <a:bodyPr/>
          <a:lstStyle/>
          <a:p>
            <a:fld id="{AB3F2762-2837-459C-99DF-1DAE416E8DD9}" type="datetimeFigureOut">
              <a:rPr lang="en-PH" smtClean="0"/>
              <a:t>18/03/2023</a:t>
            </a:fld>
            <a:endParaRPr lang="en-PH"/>
          </a:p>
        </p:txBody>
      </p:sp>
      <p:sp>
        <p:nvSpPr>
          <p:cNvPr id="5" name="Footer Placeholder 4">
            <a:extLst>
              <a:ext uri="{FF2B5EF4-FFF2-40B4-BE49-F238E27FC236}">
                <a16:creationId xmlns:a16="http://schemas.microsoft.com/office/drawing/2014/main" id="{141179A7-93FE-3404-3CBB-FE0DA785DB5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B72828A-DF4E-3A3F-BBF1-04BBD602B53F}"/>
              </a:ext>
            </a:extLst>
          </p:cNvPr>
          <p:cNvSpPr>
            <a:spLocks noGrp="1"/>
          </p:cNvSpPr>
          <p:nvPr>
            <p:ph type="sldNum" sz="quarter" idx="12"/>
          </p:nvPr>
        </p:nvSpPr>
        <p:spPr/>
        <p:txBody>
          <a:bodyPr/>
          <a:lstStyle/>
          <a:p>
            <a:fld id="{2FB00883-87FC-4FED-AD2C-AD3122621AD4}" type="slidenum">
              <a:rPr lang="en-PH" smtClean="0"/>
              <a:t>‹#›</a:t>
            </a:fld>
            <a:endParaRPr lang="en-PH"/>
          </a:p>
        </p:txBody>
      </p:sp>
    </p:spTree>
    <p:extLst>
      <p:ext uri="{BB962C8B-B14F-4D97-AF65-F5344CB8AC3E}">
        <p14:creationId xmlns:p14="http://schemas.microsoft.com/office/powerpoint/2010/main" val="218749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C147-3D67-45ED-882E-22E764670EC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8A50175-57FE-8180-89BC-982859A35E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B5F0729-B257-E530-6988-C807C8E67C40}"/>
              </a:ext>
            </a:extLst>
          </p:cNvPr>
          <p:cNvSpPr>
            <a:spLocks noGrp="1"/>
          </p:cNvSpPr>
          <p:nvPr>
            <p:ph type="dt" sz="half" idx="10"/>
          </p:nvPr>
        </p:nvSpPr>
        <p:spPr/>
        <p:txBody>
          <a:bodyPr/>
          <a:lstStyle/>
          <a:p>
            <a:fld id="{AB3F2762-2837-459C-99DF-1DAE416E8DD9}" type="datetimeFigureOut">
              <a:rPr lang="en-PH" smtClean="0"/>
              <a:t>18/03/2023</a:t>
            </a:fld>
            <a:endParaRPr lang="en-PH"/>
          </a:p>
        </p:txBody>
      </p:sp>
      <p:sp>
        <p:nvSpPr>
          <p:cNvPr id="5" name="Footer Placeholder 4">
            <a:extLst>
              <a:ext uri="{FF2B5EF4-FFF2-40B4-BE49-F238E27FC236}">
                <a16:creationId xmlns:a16="http://schemas.microsoft.com/office/drawing/2014/main" id="{98E2A95A-2ADB-5017-D201-31B8EA72FF0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E6F0F84-7920-F166-017B-9F58654E8893}"/>
              </a:ext>
            </a:extLst>
          </p:cNvPr>
          <p:cNvSpPr>
            <a:spLocks noGrp="1"/>
          </p:cNvSpPr>
          <p:nvPr>
            <p:ph type="sldNum" sz="quarter" idx="12"/>
          </p:nvPr>
        </p:nvSpPr>
        <p:spPr/>
        <p:txBody>
          <a:bodyPr/>
          <a:lstStyle/>
          <a:p>
            <a:fld id="{2FB00883-87FC-4FED-AD2C-AD3122621AD4}" type="slidenum">
              <a:rPr lang="en-PH" smtClean="0"/>
              <a:t>‹#›</a:t>
            </a:fld>
            <a:endParaRPr lang="en-PH"/>
          </a:p>
        </p:txBody>
      </p:sp>
    </p:spTree>
    <p:extLst>
      <p:ext uri="{BB962C8B-B14F-4D97-AF65-F5344CB8AC3E}">
        <p14:creationId xmlns:p14="http://schemas.microsoft.com/office/powerpoint/2010/main" val="3104353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9540-64A8-9B02-929B-2297933344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386DCD1D-EEA8-8BF2-0F62-743078947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42ADF9-E1A0-5B9E-FEB4-0B111FCF9757}"/>
              </a:ext>
            </a:extLst>
          </p:cNvPr>
          <p:cNvSpPr>
            <a:spLocks noGrp="1"/>
          </p:cNvSpPr>
          <p:nvPr>
            <p:ph type="dt" sz="half" idx="10"/>
          </p:nvPr>
        </p:nvSpPr>
        <p:spPr/>
        <p:txBody>
          <a:bodyPr/>
          <a:lstStyle/>
          <a:p>
            <a:fld id="{AB3F2762-2837-459C-99DF-1DAE416E8DD9}" type="datetimeFigureOut">
              <a:rPr lang="en-PH" smtClean="0"/>
              <a:t>18/03/2023</a:t>
            </a:fld>
            <a:endParaRPr lang="en-PH"/>
          </a:p>
        </p:txBody>
      </p:sp>
      <p:sp>
        <p:nvSpPr>
          <p:cNvPr id="5" name="Footer Placeholder 4">
            <a:extLst>
              <a:ext uri="{FF2B5EF4-FFF2-40B4-BE49-F238E27FC236}">
                <a16:creationId xmlns:a16="http://schemas.microsoft.com/office/drawing/2014/main" id="{9D91EEEA-E034-8ADB-AD17-9DAA9993E36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47FB4E0-D81B-42C3-589B-35033CEA5061}"/>
              </a:ext>
            </a:extLst>
          </p:cNvPr>
          <p:cNvSpPr>
            <a:spLocks noGrp="1"/>
          </p:cNvSpPr>
          <p:nvPr>
            <p:ph type="sldNum" sz="quarter" idx="12"/>
          </p:nvPr>
        </p:nvSpPr>
        <p:spPr/>
        <p:txBody>
          <a:bodyPr/>
          <a:lstStyle/>
          <a:p>
            <a:fld id="{2FB00883-87FC-4FED-AD2C-AD3122621AD4}" type="slidenum">
              <a:rPr lang="en-PH" smtClean="0"/>
              <a:t>‹#›</a:t>
            </a:fld>
            <a:endParaRPr lang="en-PH"/>
          </a:p>
        </p:txBody>
      </p:sp>
    </p:spTree>
    <p:extLst>
      <p:ext uri="{BB962C8B-B14F-4D97-AF65-F5344CB8AC3E}">
        <p14:creationId xmlns:p14="http://schemas.microsoft.com/office/powerpoint/2010/main" val="4027770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1963-1BB0-DE54-A3BD-D03A7350C074}"/>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4BEAEE2-D322-0276-7FAD-7D0142A518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5901F68-C38A-E2B4-23AC-BAC1D6F5DA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7DB75055-852F-F3AF-3EB3-59F5DB9FA6BF}"/>
              </a:ext>
            </a:extLst>
          </p:cNvPr>
          <p:cNvSpPr>
            <a:spLocks noGrp="1"/>
          </p:cNvSpPr>
          <p:nvPr>
            <p:ph type="dt" sz="half" idx="10"/>
          </p:nvPr>
        </p:nvSpPr>
        <p:spPr/>
        <p:txBody>
          <a:bodyPr/>
          <a:lstStyle/>
          <a:p>
            <a:fld id="{AB3F2762-2837-459C-99DF-1DAE416E8DD9}" type="datetimeFigureOut">
              <a:rPr lang="en-PH" smtClean="0"/>
              <a:t>18/03/2023</a:t>
            </a:fld>
            <a:endParaRPr lang="en-PH"/>
          </a:p>
        </p:txBody>
      </p:sp>
      <p:sp>
        <p:nvSpPr>
          <p:cNvPr id="6" name="Footer Placeholder 5">
            <a:extLst>
              <a:ext uri="{FF2B5EF4-FFF2-40B4-BE49-F238E27FC236}">
                <a16:creationId xmlns:a16="http://schemas.microsoft.com/office/drawing/2014/main" id="{C09B272E-3607-E81E-B814-2106F5FB4A75}"/>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04A87B-E296-2002-12A3-F455798B6DCA}"/>
              </a:ext>
            </a:extLst>
          </p:cNvPr>
          <p:cNvSpPr>
            <a:spLocks noGrp="1"/>
          </p:cNvSpPr>
          <p:nvPr>
            <p:ph type="sldNum" sz="quarter" idx="12"/>
          </p:nvPr>
        </p:nvSpPr>
        <p:spPr/>
        <p:txBody>
          <a:bodyPr/>
          <a:lstStyle/>
          <a:p>
            <a:fld id="{2FB00883-87FC-4FED-AD2C-AD3122621AD4}" type="slidenum">
              <a:rPr lang="en-PH" smtClean="0"/>
              <a:t>‹#›</a:t>
            </a:fld>
            <a:endParaRPr lang="en-PH"/>
          </a:p>
        </p:txBody>
      </p:sp>
    </p:spTree>
    <p:extLst>
      <p:ext uri="{BB962C8B-B14F-4D97-AF65-F5344CB8AC3E}">
        <p14:creationId xmlns:p14="http://schemas.microsoft.com/office/powerpoint/2010/main" val="3753655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16C7F-08FE-764C-314D-5606B1665A43}"/>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40C5ED4-8F7C-FCDE-CD13-3392A17D1C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03AD66-BF7F-542C-5669-25631ADA29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14514239-8376-A5B2-6A8B-7322FEA88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C0D41F-3FC7-E1F6-E035-433A5023BB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C0832D77-8403-0285-FB6D-76E61C7DEE55}"/>
              </a:ext>
            </a:extLst>
          </p:cNvPr>
          <p:cNvSpPr>
            <a:spLocks noGrp="1"/>
          </p:cNvSpPr>
          <p:nvPr>
            <p:ph type="dt" sz="half" idx="10"/>
          </p:nvPr>
        </p:nvSpPr>
        <p:spPr/>
        <p:txBody>
          <a:bodyPr/>
          <a:lstStyle/>
          <a:p>
            <a:fld id="{AB3F2762-2837-459C-99DF-1DAE416E8DD9}" type="datetimeFigureOut">
              <a:rPr lang="en-PH" smtClean="0"/>
              <a:t>18/03/2023</a:t>
            </a:fld>
            <a:endParaRPr lang="en-PH"/>
          </a:p>
        </p:txBody>
      </p:sp>
      <p:sp>
        <p:nvSpPr>
          <p:cNvPr id="8" name="Footer Placeholder 7">
            <a:extLst>
              <a:ext uri="{FF2B5EF4-FFF2-40B4-BE49-F238E27FC236}">
                <a16:creationId xmlns:a16="http://schemas.microsoft.com/office/drawing/2014/main" id="{0FD61B4E-E6F4-4900-F176-C52C6E223F1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A1D3B9AA-B85F-FE57-FF6D-5D1173EDAE25}"/>
              </a:ext>
            </a:extLst>
          </p:cNvPr>
          <p:cNvSpPr>
            <a:spLocks noGrp="1"/>
          </p:cNvSpPr>
          <p:nvPr>
            <p:ph type="sldNum" sz="quarter" idx="12"/>
          </p:nvPr>
        </p:nvSpPr>
        <p:spPr/>
        <p:txBody>
          <a:bodyPr/>
          <a:lstStyle/>
          <a:p>
            <a:fld id="{2FB00883-87FC-4FED-AD2C-AD3122621AD4}" type="slidenum">
              <a:rPr lang="en-PH" smtClean="0"/>
              <a:t>‹#›</a:t>
            </a:fld>
            <a:endParaRPr lang="en-PH"/>
          </a:p>
        </p:txBody>
      </p:sp>
    </p:spTree>
    <p:extLst>
      <p:ext uri="{BB962C8B-B14F-4D97-AF65-F5344CB8AC3E}">
        <p14:creationId xmlns:p14="http://schemas.microsoft.com/office/powerpoint/2010/main" val="3082154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191D1-0773-4D3A-F86C-01162056BED7}"/>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E691E74-2EF7-3A84-B774-220B34754F83}"/>
              </a:ext>
            </a:extLst>
          </p:cNvPr>
          <p:cNvSpPr>
            <a:spLocks noGrp="1"/>
          </p:cNvSpPr>
          <p:nvPr>
            <p:ph type="dt" sz="half" idx="10"/>
          </p:nvPr>
        </p:nvSpPr>
        <p:spPr/>
        <p:txBody>
          <a:bodyPr/>
          <a:lstStyle/>
          <a:p>
            <a:fld id="{AB3F2762-2837-459C-99DF-1DAE416E8DD9}" type="datetimeFigureOut">
              <a:rPr lang="en-PH" smtClean="0"/>
              <a:t>18/03/2023</a:t>
            </a:fld>
            <a:endParaRPr lang="en-PH"/>
          </a:p>
        </p:txBody>
      </p:sp>
      <p:sp>
        <p:nvSpPr>
          <p:cNvPr id="4" name="Footer Placeholder 3">
            <a:extLst>
              <a:ext uri="{FF2B5EF4-FFF2-40B4-BE49-F238E27FC236}">
                <a16:creationId xmlns:a16="http://schemas.microsoft.com/office/drawing/2014/main" id="{B07B4137-C9A6-9D0E-83D6-0576BDA613C4}"/>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5E83F8A5-CE89-5AF0-8536-7846DD5D61EE}"/>
              </a:ext>
            </a:extLst>
          </p:cNvPr>
          <p:cNvSpPr>
            <a:spLocks noGrp="1"/>
          </p:cNvSpPr>
          <p:nvPr>
            <p:ph type="sldNum" sz="quarter" idx="12"/>
          </p:nvPr>
        </p:nvSpPr>
        <p:spPr/>
        <p:txBody>
          <a:bodyPr/>
          <a:lstStyle/>
          <a:p>
            <a:fld id="{2FB00883-87FC-4FED-AD2C-AD3122621AD4}" type="slidenum">
              <a:rPr lang="en-PH" smtClean="0"/>
              <a:t>‹#›</a:t>
            </a:fld>
            <a:endParaRPr lang="en-PH"/>
          </a:p>
        </p:txBody>
      </p:sp>
    </p:spTree>
    <p:extLst>
      <p:ext uri="{BB962C8B-B14F-4D97-AF65-F5344CB8AC3E}">
        <p14:creationId xmlns:p14="http://schemas.microsoft.com/office/powerpoint/2010/main" val="3005545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51AD5C-7F1C-7318-B005-4D885B179FC5}"/>
              </a:ext>
            </a:extLst>
          </p:cNvPr>
          <p:cNvSpPr>
            <a:spLocks noGrp="1"/>
          </p:cNvSpPr>
          <p:nvPr>
            <p:ph type="dt" sz="half" idx="10"/>
          </p:nvPr>
        </p:nvSpPr>
        <p:spPr/>
        <p:txBody>
          <a:bodyPr/>
          <a:lstStyle/>
          <a:p>
            <a:fld id="{AB3F2762-2837-459C-99DF-1DAE416E8DD9}" type="datetimeFigureOut">
              <a:rPr lang="en-PH" smtClean="0"/>
              <a:t>18/03/2023</a:t>
            </a:fld>
            <a:endParaRPr lang="en-PH"/>
          </a:p>
        </p:txBody>
      </p:sp>
      <p:sp>
        <p:nvSpPr>
          <p:cNvPr id="3" name="Footer Placeholder 2">
            <a:extLst>
              <a:ext uri="{FF2B5EF4-FFF2-40B4-BE49-F238E27FC236}">
                <a16:creationId xmlns:a16="http://schemas.microsoft.com/office/drawing/2014/main" id="{52DFF3BB-A979-6B07-02AB-B3C64017A19B}"/>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04FDABA-DB9B-A9D0-A9E2-BAF8A230747B}"/>
              </a:ext>
            </a:extLst>
          </p:cNvPr>
          <p:cNvSpPr>
            <a:spLocks noGrp="1"/>
          </p:cNvSpPr>
          <p:nvPr>
            <p:ph type="sldNum" sz="quarter" idx="12"/>
          </p:nvPr>
        </p:nvSpPr>
        <p:spPr/>
        <p:txBody>
          <a:bodyPr/>
          <a:lstStyle/>
          <a:p>
            <a:fld id="{2FB00883-87FC-4FED-AD2C-AD3122621AD4}" type="slidenum">
              <a:rPr lang="en-PH" smtClean="0"/>
              <a:t>‹#›</a:t>
            </a:fld>
            <a:endParaRPr lang="en-PH"/>
          </a:p>
        </p:txBody>
      </p:sp>
    </p:spTree>
    <p:extLst>
      <p:ext uri="{BB962C8B-B14F-4D97-AF65-F5344CB8AC3E}">
        <p14:creationId xmlns:p14="http://schemas.microsoft.com/office/powerpoint/2010/main" val="420040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82B4-7BA0-B3B5-D824-8F2AD1B9FA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CA81B31A-B5EB-D55F-2065-FD807A3F56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5A764EF5-B6CC-DDDA-364A-A0C06C6335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ECCDFF-2484-461F-48D4-7153255FD9EA}"/>
              </a:ext>
            </a:extLst>
          </p:cNvPr>
          <p:cNvSpPr>
            <a:spLocks noGrp="1"/>
          </p:cNvSpPr>
          <p:nvPr>
            <p:ph type="dt" sz="half" idx="10"/>
          </p:nvPr>
        </p:nvSpPr>
        <p:spPr/>
        <p:txBody>
          <a:bodyPr/>
          <a:lstStyle/>
          <a:p>
            <a:fld id="{AB3F2762-2837-459C-99DF-1DAE416E8DD9}" type="datetimeFigureOut">
              <a:rPr lang="en-PH" smtClean="0"/>
              <a:t>18/03/2023</a:t>
            </a:fld>
            <a:endParaRPr lang="en-PH"/>
          </a:p>
        </p:txBody>
      </p:sp>
      <p:sp>
        <p:nvSpPr>
          <p:cNvPr id="6" name="Footer Placeholder 5">
            <a:extLst>
              <a:ext uri="{FF2B5EF4-FFF2-40B4-BE49-F238E27FC236}">
                <a16:creationId xmlns:a16="http://schemas.microsoft.com/office/drawing/2014/main" id="{87EFDE76-8491-AE69-2599-74E2335A816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588CE758-EA83-4952-9B25-038395861AA6}"/>
              </a:ext>
            </a:extLst>
          </p:cNvPr>
          <p:cNvSpPr>
            <a:spLocks noGrp="1"/>
          </p:cNvSpPr>
          <p:nvPr>
            <p:ph type="sldNum" sz="quarter" idx="12"/>
          </p:nvPr>
        </p:nvSpPr>
        <p:spPr/>
        <p:txBody>
          <a:bodyPr/>
          <a:lstStyle/>
          <a:p>
            <a:fld id="{2FB00883-87FC-4FED-AD2C-AD3122621AD4}" type="slidenum">
              <a:rPr lang="en-PH" smtClean="0"/>
              <a:t>‹#›</a:t>
            </a:fld>
            <a:endParaRPr lang="en-PH"/>
          </a:p>
        </p:txBody>
      </p:sp>
    </p:spTree>
    <p:extLst>
      <p:ext uri="{BB962C8B-B14F-4D97-AF65-F5344CB8AC3E}">
        <p14:creationId xmlns:p14="http://schemas.microsoft.com/office/powerpoint/2010/main" val="2585956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56D1C-15D3-F258-477C-E0EDE9B065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428180F4-ADF3-0D95-BE37-3620A5EE40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6874C00-B420-E603-BD36-3256879C3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FA996-9A72-92CA-3B13-F99B2E5560DB}"/>
              </a:ext>
            </a:extLst>
          </p:cNvPr>
          <p:cNvSpPr>
            <a:spLocks noGrp="1"/>
          </p:cNvSpPr>
          <p:nvPr>
            <p:ph type="dt" sz="half" idx="10"/>
          </p:nvPr>
        </p:nvSpPr>
        <p:spPr/>
        <p:txBody>
          <a:bodyPr/>
          <a:lstStyle/>
          <a:p>
            <a:fld id="{AB3F2762-2837-459C-99DF-1DAE416E8DD9}" type="datetimeFigureOut">
              <a:rPr lang="en-PH" smtClean="0"/>
              <a:t>18/03/2023</a:t>
            </a:fld>
            <a:endParaRPr lang="en-PH"/>
          </a:p>
        </p:txBody>
      </p:sp>
      <p:sp>
        <p:nvSpPr>
          <p:cNvPr id="6" name="Footer Placeholder 5">
            <a:extLst>
              <a:ext uri="{FF2B5EF4-FFF2-40B4-BE49-F238E27FC236}">
                <a16:creationId xmlns:a16="http://schemas.microsoft.com/office/drawing/2014/main" id="{CB3EBB93-8352-3617-6508-87CE7A09A8E5}"/>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50022C06-1957-494C-2707-F98970A60510}"/>
              </a:ext>
            </a:extLst>
          </p:cNvPr>
          <p:cNvSpPr>
            <a:spLocks noGrp="1"/>
          </p:cNvSpPr>
          <p:nvPr>
            <p:ph type="sldNum" sz="quarter" idx="12"/>
          </p:nvPr>
        </p:nvSpPr>
        <p:spPr/>
        <p:txBody>
          <a:bodyPr/>
          <a:lstStyle/>
          <a:p>
            <a:fld id="{2FB00883-87FC-4FED-AD2C-AD3122621AD4}" type="slidenum">
              <a:rPr lang="en-PH" smtClean="0"/>
              <a:t>‹#›</a:t>
            </a:fld>
            <a:endParaRPr lang="en-PH"/>
          </a:p>
        </p:txBody>
      </p:sp>
    </p:spTree>
    <p:extLst>
      <p:ext uri="{BB962C8B-B14F-4D97-AF65-F5344CB8AC3E}">
        <p14:creationId xmlns:p14="http://schemas.microsoft.com/office/powerpoint/2010/main" val="427701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F6CD28-B8C2-A882-4934-5596621B07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8ED448A-F15E-0CFD-B95F-460BC97BF5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689757A-0F54-1C84-ADEE-073DEB729C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F2762-2837-459C-99DF-1DAE416E8DD9}" type="datetimeFigureOut">
              <a:rPr lang="en-PH" smtClean="0"/>
              <a:t>18/03/2023</a:t>
            </a:fld>
            <a:endParaRPr lang="en-PH"/>
          </a:p>
        </p:txBody>
      </p:sp>
      <p:sp>
        <p:nvSpPr>
          <p:cNvPr id="5" name="Footer Placeholder 4">
            <a:extLst>
              <a:ext uri="{FF2B5EF4-FFF2-40B4-BE49-F238E27FC236}">
                <a16:creationId xmlns:a16="http://schemas.microsoft.com/office/drawing/2014/main" id="{631ECD1E-9FD7-4FD0-4472-7305C284A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33192EBE-EEAA-436F-3EEC-CB64B8E867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00883-87FC-4FED-AD2C-AD3122621AD4}" type="slidenum">
              <a:rPr lang="en-PH" smtClean="0"/>
              <a:t>‹#›</a:t>
            </a:fld>
            <a:endParaRPr lang="en-PH"/>
          </a:p>
        </p:txBody>
      </p:sp>
    </p:spTree>
    <p:extLst>
      <p:ext uri="{BB962C8B-B14F-4D97-AF65-F5344CB8AC3E}">
        <p14:creationId xmlns:p14="http://schemas.microsoft.com/office/powerpoint/2010/main" val="46819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3-03-18 01-55-21">
            <a:hlinkClick r:id="" action="ppaction://media"/>
            <a:extLst>
              <a:ext uri="{FF2B5EF4-FFF2-40B4-BE49-F238E27FC236}">
                <a16:creationId xmlns:a16="http://schemas.microsoft.com/office/drawing/2014/main" id="{3F1C011F-6C6E-4DB5-8FBA-0541624268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0302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4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EB38A-3E99-444F-3C28-66AEA584B759}"/>
              </a:ext>
            </a:extLst>
          </p:cNvPr>
          <p:cNvSpPr>
            <a:spLocks noGrp="1"/>
          </p:cNvSpPr>
          <p:nvPr>
            <p:ph idx="1"/>
          </p:nvPr>
        </p:nvSpPr>
        <p:spPr>
          <a:xfrm>
            <a:off x="838200" y="699558"/>
            <a:ext cx="10515600" cy="4351338"/>
          </a:xfrm>
        </p:spPr>
        <p:txBody>
          <a:bodyPr/>
          <a:lstStyle/>
          <a:p>
            <a:pPr marL="0" indent="0">
              <a:buNone/>
            </a:pPr>
            <a:r>
              <a:rPr lang="en-PH" dirty="0"/>
              <a:t>An alternative way to calculate FPS without using </a:t>
            </a:r>
            <a:r>
              <a:rPr lang="en-PH" dirty="0" err="1"/>
              <a:t>setFramerateLimit</a:t>
            </a:r>
            <a:r>
              <a:rPr lang="en-PH" dirty="0"/>
              <a:t>(). It shows that the second while loop runs at 60 fps even if the first while loop runs on different speeds due to computer specs</a:t>
            </a:r>
          </a:p>
        </p:txBody>
      </p:sp>
      <p:pic>
        <p:nvPicPr>
          <p:cNvPr id="7" name="Picture 6">
            <a:extLst>
              <a:ext uri="{FF2B5EF4-FFF2-40B4-BE49-F238E27FC236}">
                <a16:creationId xmlns:a16="http://schemas.microsoft.com/office/drawing/2014/main" id="{E50E319B-6397-12FA-2C80-4CFEFBCF7C5A}"/>
              </a:ext>
            </a:extLst>
          </p:cNvPr>
          <p:cNvPicPr>
            <a:picLocks noChangeAspect="1"/>
          </p:cNvPicPr>
          <p:nvPr/>
        </p:nvPicPr>
        <p:blipFill>
          <a:blip r:embed="rId2"/>
          <a:stretch>
            <a:fillRect/>
          </a:stretch>
        </p:blipFill>
        <p:spPr>
          <a:xfrm>
            <a:off x="965912" y="2283495"/>
            <a:ext cx="3302833" cy="3866554"/>
          </a:xfrm>
          <a:prstGeom prst="rect">
            <a:avLst/>
          </a:prstGeom>
        </p:spPr>
      </p:pic>
      <p:pic>
        <p:nvPicPr>
          <p:cNvPr id="11" name="Picture 10">
            <a:extLst>
              <a:ext uri="{FF2B5EF4-FFF2-40B4-BE49-F238E27FC236}">
                <a16:creationId xmlns:a16="http://schemas.microsoft.com/office/drawing/2014/main" id="{44E5CEE6-2ABB-93DE-2571-5D837D90641A}"/>
              </a:ext>
            </a:extLst>
          </p:cNvPr>
          <p:cNvPicPr>
            <a:picLocks noChangeAspect="1"/>
          </p:cNvPicPr>
          <p:nvPr/>
        </p:nvPicPr>
        <p:blipFill>
          <a:blip r:embed="rId3"/>
          <a:stretch>
            <a:fillRect/>
          </a:stretch>
        </p:blipFill>
        <p:spPr>
          <a:xfrm>
            <a:off x="5668182" y="2088099"/>
            <a:ext cx="3581900" cy="1066949"/>
          </a:xfrm>
          <a:prstGeom prst="rect">
            <a:avLst/>
          </a:prstGeom>
        </p:spPr>
      </p:pic>
      <p:pic>
        <p:nvPicPr>
          <p:cNvPr id="13" name="Picture 12">
            <a:extLst>
              <a:ext uri="{FF2B5EF4-FFF2-40B4-BE49-F238E27FC236}">
                <a16:creationId xmlns:a16="http://schemas.microsoft.com/office/drawing/2014/main" id="{41C0488A-527F-08BB-342C-9D793FB02943}"/>
              </a:ext>
            </a:extLst>
          </p:cNvPr>
          <p:cNvPicPr>
            <a:picLocks noChangeAspect="1"/>
          </p:cNvPicPr>
          <p:nvPr/>
        </p:nvPicPr>
        <p:blipFill>
          <a:blip r:embed="rId4"/>
          <a:stretch>
            <a:fillRect/>
          </a:stretch>
        </p:blipFill>
        <p:spPr>
          <a:xfrm>
            <a:off x="4483204" y="3826817"/>
            <a:ext cx="6087325" cy="2172003"/>
          </a:xfrm>
          <a:prstGeom prst="rect">
            <a:avLst/>
          </a:prstGeom>
        </p:spPr>
      </p:pic>
    </p:spTree>
    <p:extLst>
      <p:ext uri="{BB962C8B-B14F-4D97-AF65-F5344CB8AC3E}">
        <p14:creationId xmlns:p14="http://schemas.microsoft.com/office/powerpoint/2010/main" val="1938004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2EBA-1016-34B1-7469-7C597A9CAE24}"/>
              </a:ext>
            </a:extLst>
          </p:cNvPr>
          <p:cNvSpPr>
            <a:spLocks noGrp="1"/>
          </p:cNvSpPr>
          <p:nvPr>
            <p:ph type="ctrTitle"/>
          </p:nvPr>
        </p:nvSpPr>
        <p:spPr>
          <a:xfrm>
            <a:off x="1524000" y="241830"/>
            <a:ext cx="9144000" cy="2387600"/>
          </a:xfrm>
        </p:spPr>
        <p:txBody>
          <a:bodyPr/>
          <a:lstStyle/>
          <a:p>
            <a:pPr marL="342900" lvl="0" indent="-342900"/>
            <a:r>
              <a:rPr lang="en-PH" sz="3200" b="1" dirty="0">
                <a:latin typeface="Bookman Old Style" panose="02050604050505020204" pitchFamily="18" charset="0"/>
                <a:ea typeface="Calibri" panose="020F0502020204030204" pitchFamily="34" charset="0"/>
                <a:cs typeface="Times New Roman" panose="02020603050405020304" pitchFamily="18" charset="0"/>
              </a:rPr>
              <a:t>Pinball project source/credits</a:t>
            </a:r>
            <a:br>
              <a:rPr lang="en-PH" sz="1100" b="1" dirty="0">
                <a:effectLst/>
                <a:latin typeface="Calibri" panose="020F0502020204030204" pitchFamily="34" charset="0"/>
                <a:ea typeface="Calibri" panose="020F0502020204030204" pitchFamily="34" charset="0"/>
                <a:cs typeface="Times New Roman" panose="02020603050405020304" pitchFamily="18" charset="0"/>
              </a:rPr>
            </a:br>
            <a:endParaRPr lang="en-PH" b="1" dirty="0"/>
          </a:p>
        </p:txBody>
      </p:sp>
      <p:sp>
        <p:nvSpPr>
          <p:cNvPr id="3" name="Subtitle 2">
            <a:extLst>
              <a:ext uri="{FF2B5EF4-FFF2-40B4-BE49-F238E27FC236}">
                <a16:creationId xmlns:a16="http://schemas.microsoft.com/office/drawing/2014/main" id="{8A6AFB48-66F0-58ED-564C-5AF30CF0F56A}"/>
              </a:ext>
            </a:extLst>
          </p:cNvPr>
          <p:cNvSpPr>
            <a:spLocks noGrp="1"/>
          </p:cNvSpPr>
          <p:nvPr>
            <p:ph type="subTitle" idx="1"/>
          </p:nvPr>
        </p:nvSpPr>
        <p:spPr>
          <a:xfrm>
            <a:off x="1524000" y="2713038"/>
            <a:ext cx="9144000" cy="1655762"/>
          </a:xfrm>
        </p:spPr>
        <p:txBody>
          <a:bodyPr/>
          <a:lstStyle/>
          <a:p>
            <a:r>
              <a:rPr lang="en-PH" dirty="0"/>
              <a:t>https://github.com/dinismf/cpp_pinball.git</a:t>
            </a:r>
          </a:p>
        </p:txBody>
      </p:sp>
    </p:spTree>
    <p:extLst>
      <p:ext uri="{BB962C8B-B14F-4D97-AF65-F5344CB8AC3E}">
        <p14:creationId xmlns:p14="http://schemas.microsoft.com/office/powerpoint/2010/main" val="51055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2EBA-1016-34B1-7469-7C597A9CAE24}"/>
              </a:ext>
            </a:extLst>
          </p:cNvPr>
          <p:cNvSpPr>
            <a:spLocks noGrp="1"/>
          </p:cNvSpPr>
          <p:nvPr>
            <p:ph type="ctrTitle"/>
          </p:nvPr>
        </p:nvSpPr>
        <p:spPr>
          <a:xfrm>
            <a:off x="1524000" y="241830"/>
            <a:ext cx="9144000" cy="2387600"/>
          </a:xfrm>
        </p:spPr>
        <p:txBody>
          <a:bodyPr/>
          <a:lstStyle/>
          <a:p>
            <a:pPr marL="342900" lvl="0" indent="-342900"/>
            <a:r>
              <a:rPr lang="en-PH" sz="3200" b="1" dirty="0" err="1">
                <a:latin typeface="Bookman Old Style" panose="02050604050505020204" pitchFamily="18" charset="0"/>
                <a:ea typeface="Calibri" panose="020F0502020204030204" pitchFamily="34" charset="0"/>
                <a:cs typeface="Times New Roman" panose="02020603050405020304" pitchFamily="18" charset="0"/>
              </a:rPr>
              <a:t>Github</a:t>
            </a:r>
            <a:r>
              <a:rPr lang="en-PH" sz="3200" b="1" dirty="0">
                <a:latin typeface="Bookman Old Style" panose="02050604050505020204" pitchFamily="18" charset="0"/>
                <a:ea typeface="Calibri" panose="020F0502020204030204" pitchFamily="34" charset="0"/>
                <a:cs typeface="Times New Roman" panose="02020603050405020304" pitchFamily="18" charset="0"/>
              </a:rPr>
              <a:t> link</a:t>
            </a:r>
            <a:br>
              <a:rPr lang="en-PH" sz="1100" b="1" dirty="0">
                <a:effectLst/>
                <a:latin typeface="Calibri" panose="020F0502020204030204" pitchFamily="34" charset="0"/>
                <a:ea typeface="Calibri" panose="020F0502020204030204" pitchFamily="34" charset="0"/>
                <a:cs typeface="Times New Roman" panose="02020603050405020304" pitchFamily="18" charset="0"/>
              </a:rPr>
            </a:br>
            <a:endParaRPr lang="en-PH" b="1" dirty="0"/>
          </a:p>
        </p:txBody>
      </p:sp>
      <p:sp>
        <p:nvSpPr>
          <p:cNvPr id="3" name="Subtitle 2">
            <a:extLst>
              <a:ext uri="{FF2B5EF4-FFF2-40B4-BE49-F238E27FC236}">
                <a16:creationId xmlns:a16="http://schemas.microsoft.com/office/drawing/2014/main" id="{8A6AFB48-66F0-58ED-564C-5AF30CF0F56A}"/>
              </a:ext>
            </a:extLst>
          </p:cNvPr>
          <p:cNvSpPr>
            <a:spLocks noGrp="1"/>
          </p:cNvSpPr>
          <p:nvPr>
            <p:ph type="subTitle" idx="1"/>
          </p:nvPr>
        </p:nvSpPr>
        <p:spPr>
          <a:xfrm>
            <a:off x="1524000" y="2713038"/>
            <a:ext cx="9144000" cy="1655762"/>
          </a:xfrm>
        </p:spPr>
        <p:txBody>
          <a:bodyPr/>
          <a:lstStyle/>
          <a:p>
            <a:r>
              <a:rPr lang="en-PH" dirty="0"/>
              <a:t>https://github.com/Janarci/P2.git</a:t>
            </a:r>
          </a:p>
        </p:txBody>
      </p:sp>
    </p:spTree>
    <p:extLst>
      <p:ext uri="{BB962C8B-B14F-4D97-AF65-F5344CB8AC3E}">
        <p14:creationId xmlns:p14="http://schemas.microsoft.com/office/powerpoint/2010/main" val="2524034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D94095-D807-B001-D0C6-58FC38398EF1}"/>
              </a:ext>
            </a:extLst>
          </p:cNvPr>
          <p:cNvSpPr txBox="1"/>
          <p:nvPr/>
        </p:nvSpPr>
        <p:spPr>
          <a:xfrm>
            <a:off x="337083" y="890847"/>
            <a:ext cx="11517833" cy="2215991"/>
          </a:xfrm>
          <a:prstGeom prst="rect">
            <a:avLst/>
          </a:prstGeom>
          <a:noFill/>
        </p:spPr>
        <p:txBody>
          <a:bodyPr wrap="none" rtlCol="0">
            <a:spAutoFit/>
          </a:bodyPr>
          <a:lstStyle/>
          <a:p>
            <a:r>
              <a:rPr lang="en-PH" sz="2400" dirty="0"/>
              <a:t>Every 7500 milliseconds, An audio asset and image asset load process are put into a queue </a:t>
            </a:r>
          </a:p>
          <a:p>
            <a:pPr algn="ctr"/>
            <a:r>
              <a:rPr lang="en-PH" sz="2400" dirty="0"/>
              <a:t>inside their respective managers. </a:t>
            </a:r>
            <a:r>
              <a:rPr lang="en-PH" sz="2400" dirty="0" err="1"/>
              <a:t>LoadSingleStreamAsset</a:t>
            </a:r>
            <a:r>
              <a:rPr lang="en-PH" sz="2400" dirty="0"/>
              <a:t>() and </a:t>
            </a:r>
            <a:r>
              <a:rPr lang="en-PH" sz="2400" dirty="0" err="1"/>
              <a:t>LoadAudio</a:t>
            </a:r>
            <a:r>
              <a:rPr lang="en-PH" sz="2400" dirty="0"/>
              <a:t>() are</a:t>
            </a:r>
          </a:p>
          <a:p>
            <a:pPr algn="ctr"/>
            <a:r>
              <a:rPr lang="en-PH" sz="2400" dirty="0"/>
              <a:t>Essentially the same, they just schedule different loading processes. The delay is there</a:t>
            </a:r>
          </a:p>
          <a:p>
            <a:pPr algn="ctr"/>
            <a:r>
              <a:rPr lang="en-PH" sz="2400" dirty="0"/>
              <a:t>To show the effects of multithreading and to avoid errors and bugs when loading assets</a:t>
            </a:r>
          </a:p>
          <a:p>
            <a:pPr algn="ctr"/>
            <a:r>
              <a:rPr lang="en-PH" sz="2400" dirty="0"/>
              <a:t>At the same time</a:t>
            </a:r>
          </a:p>
          <a:p>
            <a:endParaRPr lang="en-PH" dirty="0"/>
          </a:p>
        </p:txBody>
      </p:sp>
      <p:pic>
        <p:nvPicPr>
          <p:cNvPr id="14" name="Picture 13">
            <a:extLst>
              <a:ext uri="{FF2B5EF4-FFF2-40B4-BE49-F238E27FC236}">
                <a16:creationId xmlns:a16="http://schemas.microsoft.com/office/drawing/2014/main" id="{26C5F92A-12B2-878D-D871-1000262539A4}"/>
              </a:ext>
            </a:extLst>
          </p:cNvPr>
          <p:cNvPicPr>
            <a:picLocks noChangeAspect="1"/>
          </p:cNvPicPr>
          <p:nvPr/>
        </p:nvPicPr>
        <p:blipFill>
          <a:blip r:embed="rId2"/>
          <a:stretch>
            <a:fillRect/>
          </a:stretch>
        </p:blipFill>
        <p:spPr>
          <a:xfrm>
            <a:off x="1928230" y="3251628"/>
            <a:ext cx="8335538" cy="1438476"/>
          </a:xfrm>
          <a:prstGeom prst="rect">
            <a:avLst/>
          </a:prstGeom>
        </p:spPr>
      </p:pic>
      <p:pic>
        <p:nvPicPr>
          <p:cNvPr id="3" name="Picture 2">
            <a:extLst>
              <a:ext uri="{FF2B5EF4-FFF2-40B4-BE49-F238E27FC236}">
                <a16:creationId xmlns:a16="http://schemas.microsoft.com/office/drawing/2014/main" id="{58BEA1A9-610C-D888-B397-6BE59A9575F3}"/>
              </a:ext>
            </a:extLst>
          </p:cNvPr>
          <p:cNvPicPr>
            <a:picLocks noChangeAspect="1"/>
          </p:cNvPicPr>
          <p:nvPr/>
        </p:nvPicPr>
        <p:blipFill>
          <a:blip r:embed="rId3"/>
          <a:stretch>
            <a:fillRect/>
          </a:stretch>
        </p:blipFill>
        <p:spPr>
          <a:xfrm>
            <a:off x="1928230" y="4923350"/>
            <a:ext cx="4182059" cy="228632"/>
          </a:xfrm>
          <a:prstGeom prst="rect">
            <a:avLst/>
          </a:prstGeom>
        </p:spPr>
      </p:pic>
    </p:spTree>
    <p:extLst>
      <p:ext uri="{BB962C8B-B14F-4D97-AF65-F5344CB8AC3E}">
        <p14:creationId xmlns:p14="http://schemas.microsoft.com/office/powerpoint/2010/main" val="1608441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B18DCB-AA36-6ABF-5A71-9327471503FF}"/>
              </a:ext>
            </a:extLst>
          </p:cNvPr>
          <p:cNvSpPr>
            <a:spLocks noGrp="1"/>
          </p:cNvSpPr>
          <p:nvPr>
            <p:ph idx="1"/>
          </p:nvPr>
        </p:nvSpPr>
        <p:spPr>
          <a:xfrm>
            <a:off x="609600" y="352992"/>
            <a:ext cx="10515600" cy="4351338"/>
          </a:xfrm>
        </p:spPr>
        <p:txBody>
          <a:bodyPr/>
          <a:lstStyle/>
          <a:p>
            <a:pPr marL="0" indent="0">
              <a:buNone/>
            </a:pPr>
            <a:r>
              <a:rPr lang="en-PH" dirty="0"/>
              <a:t>The </a:t>
            </a:r>
            <a:r>
              <a:rPr lang="en-PH" dirty="0" err="1"/>
              <a:t>AudioManager</a:t>
            </a:r>
            <a:r>
              <a:rPr lang="en-PH" dirty="0"/>
              <a:t> and </a:t>
            </a:r>
            <a:r>
              <a:rPr lang="en-PH" dirty="0" err="1"/>
              <a:t>TextureManager</a:t>
            </a:r>
            <a:r>
              <a:rPr lang="en-PH" dirty="0"/>
              <a:t> have their own </a:t>
            </a:r>
            <a:r>
              <a:rPr lang="en-PH" dirty="0" err="1"/>
              <a:t>ThreadPool</a:t>
            </a:r>
            <a:r>
              <a:rPr lang="en-PH" dirty="0"/>
              <a:t> which is responsible for handling the processes put into its queue. The </a:t>
            </a:r>
            <a:r>
              <a:rPr lang="en-PH" dirty="0" err="1"/>
              <a:t>numWorkers</a:t>
            </a:r>
            <a:r>
              <a:rPr lang="en-PH" dirty="0"/>
              <a:t> are the amount of threads the </a:t>
            </a:r>
            <a:r>
              <a:rPr lang="en-PH" dirty="0" err="1"/>
              <a:t>threadpool</a:t>
            </a:r>
            <a:r>
              <a:rPr lang="en-PH" dirty="0"/>
              <a:t> has which are then assigned to processes that it will execute.</a:t>
            </a:r>
          </a:p>
        </p:txBody>
      </p:sp>
      <p:pic>
        <p:nvPicPr>
          <p:cNvPr id="9" name="Picture 8">
            <a:extLst>
              <a:ext uri="{FF2B5EF4-FFF2-40B4-BE49-F238E27FC236}">
                <a16:creationId xmlns:a16="http://schemas.microsoft.com/office/drawing/2014/main" id="{FD2AAFBC-8487-D75B-0CAE-47F42697666F}"/>
              </a:ext>
            </a:extLst>
          </p:cNvPr>
          <p:cNvPicPr>
            <a:picLocks noChangeAspect="1"/>
          </p:cNvPicPr>
          <p:nvPr/>
        </p:nvPicPr>
        <p:blipFill>
          <a:blip r:embed="rId2"/>
          <a:stretch>
            <a:fillRect/>
          </a:stretch>
        </p:blipFill>
        <p:spPr>
          <a:xfrm>
            <a:off x="3081682" y="2029073"/>
            <a:ext cx="5344271" cy="161948"/>
          </a:xfrm>
          <a:prstGeom prst="rect">
            <a:avLst/>
          </a:prstGeom>
        </p:spPr>
      </p:pic>
      <p:pic>
        <p:nvPicPr>
          <p:cNvPr id="13" name="Picture 12">
            <a:extLst>
              <a:ext uri="{FF2B5EF4-FFF2-40B4-BE49-F238E27FC236}">
                <a16:creationId xmlns:a16="http://schemas.microsoft.com/office/drawing/2014/main" id="{6DAE2397-2BFA-0359-3DD8-AFF7085A91E9}"/>
              </a:ext>
            </a:extLst>
          </p:cNvPr>
          <p:cNvPicPr>
            <a:picLocks noChangeAspect="1"/>
          </p:cNvPicPr>
          <p:nvPr/>
        </p:nvPicPr>
        <p:blipFill>
          <a:blip r:embed="rId3"/>
          <a:stretch>
            <a:fillRect/>
          </a:stretch>
        </p:blipFill>
        <p:spPr>
          <a:xfrm>
            <a:off x="3181708" y="2349765"/>
            <a:ext cx="5144218" cy="276264"/>
          </a:xfrm>
          <a:prstGeom prst="rect">
            <a:avLst/>
          </a:prstGeom>
        </p:spPr>
      </p:pic>
      <p:pic>
        <p:nvPicPr>
          <p:cNvPr id="17" name="Picture 16">
            <a:extLst>
              <a:ext uri="{FF2B5EF4-FFF2-40B4-BE49-F238E27FC236}">
                <a16:creationId xmlns:a16="http://schemas.microsoft.com/office/drawing/2014/main" id="{A3A72AE7-DCF2-7C59-E452-0168278D1661}"/>
              </a:ext>
            </a:extLst>
          </p:cNvPr>
          <p:cNvPicPr>
            <a:picLocks noChangeAspect="1"/>
          </p:cNvPicPr>
          <p:nvPr/>
        </p:nvPicPr>
        <p:blipFill>
          <a:blip r:embed="rId4"/>
          <a:stretch>
            <a:fillRect/>
          </a:stretch>
        </p:blipFill>
        <p:spPr>
          <a:xfrm>
            <a:off x="3123817" y="2757208"/>
            <a:ext cx="5487166" cy="3562847"/>
          </a:xfrm>
          <a:prstGeom prst="rect">
            <a:avLst/>
          </a:prstGeom>
        </p:spPr>
      </p:pic>
    </p:spTree>
    <p:extLst>
      <p:ext uri="{BB962C8B-B14F-4D97-AF65-F5344CB8AC3E}">
        <p14:creationId xmlns:p14="http://schemas.microsoft.com/office/powerpoint/2010/main" val="4040456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086325-4C0A-FD0F-08F4-9E7B3200B117}"/>
              </a:ext>
            </a:extLst>
          </p:cNvPr>
          <p:cNvSpPr>
            <a:spLocks noGrp="1"/>
          </p:cNvSpPr>
          <p:nvPr>
            <p:ph idx="1"/>
          </p:nvPr>
        </p:nvSpPr>
        <p:spPr>
          <a:xfrm>
            <a:off x="627153" y="572559"/>
            <a:ext cx="10515600" cy="4351338"/>
          </a:xfrm>
        </p:spPr>
        <p:txBody>
          <a:bodyPr/>
          <a:lstStyle/>
          <a:p>
            <a:pPr marL="0" indent="0">
              <a:buNone/>
            </a:pPr>
            <a:r>
              <a:rPr lang="en-PH" dirty="0"/>
              <a:t>The workers assigned to work on a process on “</a:t>
            </a:r>
            <a:r>
              <a:rPr lang="en-PH" dirty="0" err="1"/>
              <a:t>AudioThread</a:t>
            </a:r>
            <a:r>
              <a:rPr lang="en-PH" dirty="0"/>
              <a:t>” will sleep for 3000 milliseconds to delay the thread. This is to simulate many large audio files being loaded, and prevent errors when accessing the </a:t>
            </a:r>
            <a:r>
              <a:rPr lang="en-PH" dirty="0" err="1"/>
              <a:t>LoadBuffer</a:t>
            </a:r>
            <a:r>
              <a:rPr lang="en-PH" dirty="0"/>
              <a:t>() function at the same time.</a:t>
            </a:r>
          </a:p>
        </p:txBody>
      </p:sp>
      <p:pic>
        <p:nvPicPr>
          <p:cNvPr id="9" name="Picture 8">
            <a:extLst>
              <a:ext uri="{FF2B5EF4-FFF2-40B4-BE49-F238E27FC236}">
                <a16:creationId xmlns:a16="http://schemas.microsoft.com/office/drawing/2014/main" id="{361E9B9C-8834-02CA-CAE6-821FC3F4AAD4}"/>
              </a:ext>
            </a:extLst>
          </p:cNvPr>
          <p:cNvPicPr>
            <a:picLocks noChangeAspect="1"/>
          </p:cNvPicPr>
          <p:nvPr/>
        </p:nvPicPr>
        <p:blipFill>
          <a:blip r:embed="rId2"/>
          <a:stretch>
            <a:fillRect/>
          </a:stretch>
        </p:blipFill>
        <p:spPr>
          <a:xfrm>
            <a:off x="3446212" y="3786321"/>
            <a:ext cx="4877481" cy="2829320"/>
          </a:xfrm>
          <a:prstGeom prst="rect">
            <a:avLst/>
          </a:prstGeom>
        </p:spPr>
      </p:pic>
      <p:pic>
        <p:nvPicPr>
          <p:cNvPr id="11" name="Picture 10">
            <a:extLst>
              <a:ext uri="{FF2B5EF4-FFF2-40B4-BE49-F238E27FC236}">
                <a16:creationId xmlns:a16="http://schemas.microsoft.com/office/drawing/2014/main" id="{1C4A2FFB-1F5C-5991-3F2F-69C6CCF14C00}"/>
              </a:ext>
            </a:extLst>
          </p:cNvPr>
          <p:cNvPicPr>
            <a:picLocks noChangeAspect="1"/>
          </p:cNvPicPr>
          <p:nvPr/>
        </p:nvPicPr>
        <p:blipFill>
          <a:blip r:embed="rId3"/>
          <a:stretch>
            <a:fillRect/>
          </a:stretch>
        </p:blipFill>
        <p:spPr>
          <a:xfrm>
            <a:off x="3087029" y="2328909"/>
            <a:ext cx="5629714" cy="1238423"/>
          </a:xfrm>
          <a:prstGeom prst="rect">
            <a:avLst/>
          </a:prstGeom>
        </p:spPr>
      </p:pic>
    </p:spTree>
    <p:extLst>
      <p:ext uri="{BB962C8B-B14F-4D97-AF65-F5344CB8AC3E}">
        <p14:creationId xmlns:p14="http://schemas.microsoft.com/office/powerpoint/2010/main" val="1855852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086325-4C0A-FD0F-08F4-9E7B3200B117}"/>
              </a:ext>
            </a:extLst>
          </p:cNvPr>
          <p:cNvSpPr>
            <a:spLocks noGrp="1"/>
          </p:cNvSpPr>
          <p:nvPr>
            <p:ph idx="1"/>
          </p:nvPr>
        </p:nvSpPr>
        <p:spPr>
          <a:xfrm>
            <a:off x="653451" y="538787"/>
            <a:ext cx="10515600" cy="4351338"/>
          </a:xfrm>
        </p:spPr>
        <p:txBody>
          <a:bodyPr/>
          <a:lstStyle/>
          <a:p>
            <a:pPr marL="0" indent="0">
              <a:buNone/>
            </a:pPr>
            <a:r>
              <a:rPr lang="en-PH" dirty="0"/>
              <a:t>The “</a:t>
            </a:r>
            <a:r>
              <a:rPr lang="en-PH" dirty="0" err="1"/>
              <a:t>TextureThread</a:t>
            </a:r>
            <a:r>
              <a:rPr lang="en-PH" dirty="0"/>
              <a:t>” workers sleeps for 1000 milliseconds when doing its tasks. It has a shorter sleep time compared to the audio process to simulate the image files being a smaller size compared to the audio files.</a:t>
            </a:r>
          </a:p>
        </p:txBody>
      </p:sp>
      <p:pic>
        <p:nvPicPr>
          <p:cNvPr id="13" name="Picture 12">
            <a:extLst>
              <a:ext uri="{FF2B5EF4-FFF2-40B4-BE49-F238E27FC236}">
                <a16:creationId xmlns:a16="http://schemas.microsoft.com/office/drawing/2014/main" id="{AD052A1B-896E-F335-DC38-93E42BE0F44B}"/>
              </a:ext>
            </a:extLst>
          </p:cNvPr>
          <p:cNvPicPr>
            <a:picLocks noChangeAspect="1"/>
          </p:cNvPicPr>
          <p:nvPr/>
        </p:nvPicPr>
        <p:blipFill>
          <a:blip r:embed="rId2"/>
          <a:stretch>
            <a:fillRect/>
          </a:stretch>
        </p:blipFill>
        <p:spPr>
          <a:xfrm>
            <a:off x="1919719" y="3943178"/>
            <a:ext cx="7983064" cy="2876951"/>
          </a:xfrm>
          <a:prstGeom prst="rect">
            <a:avLst/>
          </a:prstGeom>
        </p:spPr>
      </p:pic>
      <p:pic>
        <p:nvPicPr>
          <p:cNvPr id="15" name="Picture 14">
            <a:extLst>
              <a:ext uri="{FF2B5EF4-FFF2-40B4-BE49-F238E27FC236}">
                <a16:creationId xmlns:a16="http://schemas.microsoft.com/office/drawing/2014/main" id="{9CD24E4C-9C20-B6CF-8C87-F166305E8529}"/>
              </a:ext>
            </a:extLst>
          </p:cNvPr>
          <p:cNvPicPr>
            <a:picLocks noChangeAspect="1"/>
          </p:cNvPicPr>
          <p:nvPr/>
        </p:nvPicPr>
        <p:blipFill>
          <a:blip r:embed="rId3"/>
          <a:stretch>
            <a:fillRect/>
          </a:stretch>
        </p:blipFill>
        <p:spPr>
          <a:xfrm>
            <a:off x="1672925" y="2145809"/>
            <a:ext cx="8846149" cy="1761260"/>
          </a:xfrm>
          <a:prstGeom prst="rect">
            <a:avLst/>
          </a:prstGeom>
        </p:spPr>
      </p:pic>
    </p:spTree>
    <p:extLst>
      <p:ext uri="{BB962C8B-B14F-4D97-AF65-F5344CB8AC3E}">
        <p14:creationId xmlns:p14="http://schemas.microsoft.com/office/powerpoint/2010/main" val="3881451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69BCAB-66A3-1A06-1CE2-A4A282CBDD08}"/>
              </a:ext>
            </a:extLst>
          </p:cNvPr>
          <p:cNvSpPr>
            <a:spLocks noGrp="1"/>
          </p:cNvSpPr>
          <p:nvPr>
            <p:ph idx="1"/>
          </p:nvPr>
        </p:nvSpPr>
        <p:spPr>
          <a:xfrm>
            <a:off x="838200" y="673099"/>
            <a:ext cx="10515600" cy="4351338"/>
          </a:xfrm>
        </p:spPr>
        <p:txBody>
          <a:bodyPr/>
          <a:lstStyle/>
          <a:p>
            <a:pPr marL="0" indent="0">
              <a:buNone/>
            </a:pPr>
            <a:r>
              <a:rPr lang="en-PH" dirty="0"/>
              <a:t>The combined delays in the queueing up of tasks and starting of tasks is to ensure that FPS stays smooth while assets are being loaded into the background and to simulate loading assets with large sizes. Loading too much assets at once will split up the processing power of the </a:t>
            </a:r>
            <a:r>
              <a:rPr lang="en-PH" dirty="0" err="1"/>
              <a:t>cpu</a:t>
            </a:r>
            <a:r>
              <a:rPr lang="en-PH" dirty="0"/>
              <a:t> resulting in frame drops. 59-60 fps constant while running pinball is achieved by doing this</a:t>
            </a:r>
          </a:p>
        </p:txBody>
      </p:sp>
      <p:pic>
        <p:nvPicPr>
          <p:cNvPr id="7" name="Picture 6">
            <a:extLst>
              <a:ext uri="{FF2B5EF4-FFF2-40B4-BE49-F238E27FC236}">
                <a16:creationId xmlns:a16="http://schemas.microsoft.com/office/drawing/2014/main" id="{5F37520F-974B-E537-3681-3352E77A5675}"/>
              </a:ext>
            </a:extLst>
          </p:cNvPr>
          <p:cNvPicPr>
            <a:picLocks noChangeAspect="1"/>
          </p:cNvPicPr>
          <p:nvPr/>
        </p:nvPicPr>
        <p:blipFill>
          <a:blip r:embed="rId2"/>
          <a:stretch>
            <a:fillRect/>
          </a:stretch>
        </p:blipFill>
        <p:spPr>
          <a:xfrm>
            <a:off x="3175000" y="3025776"/>
            <a:ext cx="5842000" cy="3286125"/>
          </a:xfrm>
          <a:prstGeom prst="rect">
            <a:avLst/>
          </a:prstGeom>
        </p:spPr>
      </p:pic>
    </p:spTree>
    <p:extLst>
      <p:ext uri="{BB962C8B-B14F-4D97-AF65-F5344CB8AC3E}">
        <p14:creationId xmlns:p14="http://schemas.microsoft.com/office/powerpoint/2010/main" val="3605969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D94095-D807-B001-D0C6-58FC38398EF1}"/>
              </a:ext>
            </a:extLst>
          </p:cNvPr>
          <p:cNvSpPr txBox="1"/>
          <p:nvPr/>
        </p:nvSpPr>
        <p:spPr>
          <a:xfrm>
            <a:off x="337083" y="890847"/>
            <a:ext cx="7867923" cy="738664"/>
          </a:xfrm>
          <a:prstGeom prst="rect">
            <a:avLst/>
          </a:prstGeom>
          <a:noFill/>
        </p:spPr>
        <p:txBody>
          <a:bodyPr wrap="none" rtlCol="0">
            <a:spAutoFit/>
          </a:bodyPr>
          <a:lstStyle/>
          <a:p>
            <a:r>
              <a:rPr lang="en-PH" sz="2400" dirty="0"/>
              <a:t>These are the assets that are being loaded in the background.</a:t>
            </a:r>
          </a:p>
          <a:p>
            <a:endParaRPr lang="en-PH" dirty="0"/>
          </a:p>
        </p:txBody>
      </p:sp>
      <p:pic>
        <p:nvPicPr>
          <p:cNvPr id="16" name="Picture 15">
            <a:extLst>
              <a:ext uri="{FF2B5EF4-FFF2-40B4-BE49-F238E27FC236}">
                <a16:creationId xmlns:a16="http://schemas.microsoft.com/office/drawing/2014/main" id="{9A9C95F3-641F-62A4-B662-C8E2EB29245B}"/>
              </a:ext>
            </a:extLst>
          </p:cNvPr>
          <p:cNvPicPr>
            <a:picLocks noChangeAspect="1"/>
          </p:cNvPicPr>
          <p:nvPr/>
        </p:nvPicPr>
        <p:blipFill>
          <a:blip r:embed="rId2"/>
          <a:stretch>
            <a:fillRect/>
          </a:stretch>
        </p:blipFill>
        <p:spPr>
          <a:xfrm>
            <a:off x="226923" y="1578711"/>
            <a:ext cx="8859486" cy="1305107"/>
          </a:xfrm>
          <a:prstGeom prst="rect">
            <a:avLst/>
          </a:prstGeom>
        </p:spPr>
      </p:pic>
      <p:pic>
        <p:nvPicPr>
          <p:cNvPr id="18" name="Picture 17">
            <a:extLst>
              <a:ext uri="{FF2B5EF4-FFF2-40B4-BE49-F238E27FC236}">
                <a16:creationId xmlns:a16="http://schemas.microsoft.com/office/drawing/2014/main" id="{641C9418-4E85-16E8-8155-CE4EF8EAEF8E}"/>
              </a:ext>
            </a:extLst>
          </p:cNvPr>
          <p:cNvPicPr>
            <a:picLocks noChangeAspect="1"/>
          </p:cNvPicPr>
          <p:nvPr/>
        </p:nvPicPr>
        <p:blipFill>
          <a:blip r:embed="rId3"/>
          <a:stretch>
            <a:fillRect/>
          </a:stretch>
        </p:blipFill>
        <p:spPr>
          <a:xfrm>
            <a:off x="2572679" y="4012605"/>
            <a:ext cx="1848108" cy="2372056"/>
          </a:xfrm>
          <a:prstGeom prst="rect">
            <a:avLst/>
          </a:prstGeom>
        </p:spPr>
      </p:pic>
      <p:pic>
        <p:nvPicPr>
          <p:cNvPr id="20" name="Picture 19">
            <a:extLst>
              <a:ext uri="{FF2B5EF4-FFF2-40B4-BE49-F238E27FC236}">
                <a16:creationId xmlns:a16="http://schemas.microsoft.com/office/drawing/2014/main" id="{CF62312E-A75D-D903-686C-C87EAA1E1572}"/>
              </a:ext>
            </a:extLst>
          </p:cNvPr>
          <p:cNvPicPr>
            <a:picLocks noChangeAspect="1"/>
          </p:cNvPicPr>
          <p:nvPr/>
        </p:nvPicPr>
        <p:blipFill>
          <a:blip r:embed="rId4"/>
          <a:stretch>
            <a:fillRect/>
          </a:stretch>
        </p:blipFill>
        <p:spPr>
          <a:xfrm>
            <a:off x="4736542" y="3682848"/>
            <a:ext cx="2145470" cy="2954726"/>
          </a:xfrm>
          <a:prstGeom prst="rect">
            <a:avLst/>
          </a:prstGeom>
        </p:spPr>
      </p:pic>
      <p:pic>
        <p:nvPicPr>
          <p:cNvPr id="22" name="Picture 21">
            <a:extLst>
              <a:ext uri="{FF2B5EF4-FFF2-40B4-BE49-F238E27FC236}">
                <a16:creationId xmlns:a16="http://schemas.microsoft.com/office/drawing/2014/main" id="{5A0CC3E1-1CC5-8A6A-1B8E-3202DB2A31EF}"/>
              </a:ext>
            </a:extLst>
          </p:cNvPr>
          <p:cNvPicPr>
            <a:picLocks noChangeAspect="1"/>
          </p:cNvPicPr>
          <p:nvPr/>
        </p:nvPicPr>
        <p:blipFill>
          <a:blip r:embed="rId5"/>
          <a:stretch>
            <a:fillRect/>
          </a:stretch>
        </p:blipFill>
        <p:spPr>
          <a:xfrm>
            <a:off x="9282870" y="1364161"/>
            <a:ext cx="1825866" cy="2415994"/>
          </a:xfrm>
          <a:prstGeom prst="rect">
            <a:avLst/>
          </a:prstGeom>
        </p:spPr>
      </p:pic>
    </p:spTree>
    <p:extLst>
      <p:ext uri="{BB962C8B-B14F-4D97-AF65-F5344CB8AC3E}">
        <p14:creationId xmlns:p14="http://schemas.microsoft.com/office/powerpoint/2010/main" val="3226381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839627-F87D-D1CD-9E18-4959F2DD7AB1}"/>
              </a:ext>
            </a:extLst>
          </p:cNvPr>
          <p:cNvSpPr>
            <a:spLocks noGrp="1"/>
          </p:cNvSpPr>
          <p:nvPr>
            <p:ph idx="1"/>
          </p:nvPr>
        </p:nvSpPr>
        <p:spPr>
          <a:xfrm>
            <a:off x="696116" y="547159"/>
            <a:ext cx="10515600" cy="4351338"/>
          </a:xfrm>
        </p:spPr>
        <p:txBody>
          <a:bodyPr/>
          <a:lstStyle/>
          <a:p>
            <a:pPr marL="0" indent="0">
              <a:buNone/>
            </a:pPr>
            <a:r>
              <a:rPr lang="en-PH" dirty="0"/>
              <a:t>SFML can limit the speed at which the window created runs at by using the </a:t>
            </a:r>
            <a:r>
              <a:rPr lang="en-PH" dirty="0" err="1"/>
              <a:t>setFramerateLimit</a:t>
            </a:r>
            <a:r>
              <a:rPr lang="en-PH" dirty="0"/>
              <a:t>() function. This limits the fps to 60 even when outside the second while loop which forces whatever put inside it to run at 60 fps. This way, the FPS is uniform.</a:t>
            </a:r>
          </a:p>
        </p:txBody>
      </p:sp>
      <p:pic>
        <p:nvPicPr>
          <p:cNvPr id="5" name="Picture 4">
            <a:extLst>
              <a:ext uri="{FF2B5EF4-FFF2-40B4-BE49-F238E27FC236}">
                <a16:creationId xmlns:a16="http://schemas.microsoft.com/office/drawing/2014/main" id="{BE1E7DA8-CE83-A191-E7FE-8484282ABDD7}"/>
              </a:ext>
            </a:extLst>
          </p:cNvPr>
          <p:cNvPicPr>
            <a:picLocks noChangeAspect="1"/>
          </p:cNvPicPr>
          <p:nvPr/>
        </p:nvPicPr>
        <p:blipFill>
          <a:blip r:embed="rId2"/>
          <a:stretch>
            <a:fillRect/>
          </a:stretch>
        </p:blipFill>
        <p:spPr>
          <a:xfrm>
            <a:off x="4067498" y="2278062"/>
            <a:ext cx="3772836" cy="4351338"/>
          </a:xfrm>
          <a:prstGeom prst="rect">
            <a:avLst/>
          </a:prstGeom>
        </p:spPr>
      </p:pic>
    </p:spTree>
    <p:extLst>
      <p:ext uri="{BB962C8B-B14F-4D97-AF65-F5344CB8AC3E}">
        <p14:creationId xmlns:p14="http://schemas.microsoft.com/office/powerpoint/2010/main" val="2867806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065550-78CD-A163-3DD2-7962050CB3B9}"/>
              </a:ext>
            </a:extLst>
          </p:cNvPr>
          <p:cNvSpPr>
            <a:spLocks noGrp="1"/>
          </p:cNvSpPr>
          <p:nvPr>
            <p:ph idx="1"/>
          </p:nvPr>
        </p:nvSpPr>
        <p:spPr>
          <a:xfrm>
            <a:off x="838200" y="606255"/>
            <a:ext cx="10515600" cy="4351338"/>
          </a:xfrm>
        </p:spPr>
        <p:txBody>
          <a:bodyPr/>
          <a:lstStyle/>
          <a:p>
            <a:pPr marL="0" indent="0">
              <a:buNone/>
            </a:pPr>
            <a:r>
              <a:rPr lang="en-PH" dirty="0"/>
              <a:t>This is how the FPS is calculated. Every 0.5 seconds, the fps is displayed on the screen.</a:t>
            </a:r>
          </a:p>
          <a:p>
            <a:pPr marL="0" indent="0">
              <a:buNone/>
            </a:pPr>
            <a:endParaRPr lang="en-PH" dirty="0"/>
          </a:p>
        </p:txBody>
      </p:sp>
      <p:pic>
        <p:nvPicPr>
          <p:cNvPr id="13" name="Picture 12">
            <a:extLst>
              <a:ext uri="{FF2B5EF4-FFF2-40B4-BE49-F238E27FC236}">
                <a16:creationId xmlns:a16="http://schemas.microsoft.com/office/drawing/2014/main" id="{B142FE38-2028-D56B-4287-02AA34A5CAB7}"/>
              </a:ext>
            </a:extLst>
          </p:cNvPr>
          <p:cNvPicPr>
            <a:picLocks noChangeAspect="1"/>
          </p:cNvPicPr>
          <p:nvPr/>
        </p:nvPicPr>
        <p:blipFill>
          <a:blip r:embed="rId2"/>
          <a:stretch>
            <a:fillRect/>
          </a:stretch>
        </p:blipFill>
        <p:spPr>
          <a:xfrm>
            <a:off x="1337488" y="2048397"/>
            <a:ext cx="3505689" cy="733527"/>
          </a:xfrm>
          <a:prstGeom prst="rect">
            <a:avLst/>
          </a:prstGeom>
        </p:spPr>
      </p:pic>
      <p:pic>
        <p:nvPicPr>
          <p:cNvPr id="17" name="Picture 16">
            <a:extLst>
              <a:ext uri="{FF2B5EF4-FFF2-40B4-BE49-F238E27FC236}">
                <a16:creationId xmlns:a16="http://schemas.microsoft.com/office/drawing/2014/main" id="{3F287BD1-7DF1-E84B-1893-9B8F8F95924A}"/>
              </a:ext>
            </a:extLst>
          </p:cNvPr>
          <p:cNvPicPr>
            <a:picLocks noChangeAspect="1"/>
          </p:cNvPicPr>
          <p:nvPr/>
        </p:nvPicPr>
        <p:blipFill>
          <a:blip r:embed="rId3"/>
          <a:stretch>
            <a:fillRect/>
          </a:stretch>
        </p:blipFill>
        <p:spPr>
          <a:xfrm>
            <a:off x="1337488" y="2980640"/>
            <a:ext cx="5992061" cy="2734057"/>
          </a:xfrm>
          <a:prstGeom prst="rect">
            <a:avLst/>
          </a:prstGeom>
        </p:spPr>
      </p:pic>
    </p:spTree>
    <p:extLst>
      <p:ext uri="{BB962C8B-B14F-4D97-AF65-F5344CB8AC3E}">
        <p14:creationId xmlns:p14="http://schemas.microsoft.com/office/powerpoint/2010/main" val="1020353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410</Words>
  <Application>Microsoft Office PowerPoint</Application>
  <PresentationFormat>Widescreen</PresentationFormat>
  <Paragraphs>17</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Bookman Old Style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Pinball project source/credits </vt:lpstr>
      <vt:lpstr>Github link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Khalil Arcilla</dc:creator>
  <cp:lastModifiedBy>Khalil Arcilla</cp:lastModifiedBy>
  <cp:revision>4</cp:revision>
  <dcterms:created xsi:type="dcterms:W3CDTF">2023-03-17T17:01:07Z</dcterms:created>
  <dcterms:modified xsi:type="dcterms:W3CDTF">2023-03-18T07:20:45Z</dcterms:modified>
</cp:coreProperties>
</file>